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61" r:id="rId6"/>
    <p:sldId id="264" r:id="rId7"/>
    <p:sldId id="262" r:id="rId8"/>
    <p:sldId id="260" r:id="rId9"/>
    <p:sldId id="25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18882-1BB3-4BA2-859F-2B173E766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BD1D28-0C72-4237-82D6-4A8CA5C39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F1AF2B-8E71-48D4-963F-C29A8F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F1F1B-C152-418E-8863-6EE90C1A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7D4F4-BBAF-4190-973F-4DB2C680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57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120D5-3EF6-42EC-ABD8-F2C08F62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1F360C-7202-4418-864C-D5437F5C9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C72071-C536-4B24-97A7-12FCE100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D5C0E-3A29-4A7A-A8D8-A96FE67B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130AB-DA13-4445-A5CF-6FC296644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5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427AD0-A947-4303-842D-31A960C197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6A8E89-5B33-4BD0-8CAA-1EFD6C33F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9CC73C-74D5-40A3-A08E-39FECF976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23AF82-52F4-4DF4-B913-233B0F746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65FEA0-E3C5-449C-B904-660D1E2E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F5FBE-3B1B-4369-A29E-5382F099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E0517-8E61-490A-9F10-F02F0CAC6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27E92-5ACC-4D6D-9C99-42702FD9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39067-05AC-458E-9FE7-3CDC34AB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31F65-095A-401C-BC9E-38B879E8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08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BD47D-4873-4492-9BD3-C2B1AE4D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64ED12-B174-4ADF-8D1C-AE4BA0F2E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96A23-BF19-4865-B1B0-9799F0C72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10CCB-FABD-4031-BEF7-CD34C7C4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D48FFC-8441-4BE3-BD40-95B81BC2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0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3BAE0-5C71-4A7C-8617-089B052E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25D74-C0F9-4623-A823-BD1042D90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C11B8A-8CB2-4EC4-A2F0-9315F0615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4153CB-2A43-4961-B476-AB6A1DEA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627894-2E17-499C-B58A-FCFAB386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D1580-3CA1-4E8B-BC80-2FB95387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06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C3222-CF9F-4700-915D-6A9031B4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F4EBC1-16CD-4D9D-810B-ACD34F6E0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07DD2B-BDE3-40EF-A540-CA10463E3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15E28C-DDBB-4281-B3AD-1D836F7F9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FFA7D2-308F-496B-9AD5-1552C5894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9EDC7C-D4C8-465F-B416-CB90EA51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F40FD6-5239-4D7A-9FAD-DADBB50D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BAF170-77AF-4282-BB64-B06F85B0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22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2688C-1AA3-4A57-825C-D5ADC2D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2336B8-0D98-4A40-8542-BB19E35F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7284A4-6870-49F5-B27D-0CF96CEC9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54BADE-FF7D-4B3A-B147-098A8ADC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31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BF9903-F313-48A3-A6C0-12FEF176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B569D1-91FB-479B-9143-DAFC7AA4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5F05F5-2D6E-4EFF-B8C6-CA178137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2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F46C1-D4FA-44DB-B06B-2C4EF125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D1896-07AE-4837-B4AC-08DA84680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BE3A6-348D-4607-820E-EEC001AE7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EB82DE-B469-460C-A7D6-CD6DAEE7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EAD3F4-47C5-4A45-A2A8-D7FDA8FB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3F7411-93A9-4486-8465-95726458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5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B7BE9-AE43-49B7-A1F8-12B0F358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2F7924-BFE5-4CC7-AE8D-DF80C044C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DF9EE0-1264-47E8-9139-A8CF5B5DC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69C6A8-3B43-4FB6-8CE3-C181CC74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0575E1-8A8C-426A-BC3F-D61132B7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F0A6CB-74C4-4BDD-9990-35B2B618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9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6C8D42-5850-4E38-9751-13A89A7C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0BC943-404A-4D81-BD0A-E011E1778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04B1C0-D002-4396-B128-D5698252E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DDDDB-AD56-4983-A02B-D2B43911FC39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A7D78-2CFF-4158-8444-6E32CABD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AF5BA0-C9B2-4A9E-BD6C-884B3E014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371C-86AB-4B89-84B3-09A996ED3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78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1A81C9-853A-4E11-874C-30DDDF708D68}"/>
              </a:ext>
            </a:extLst>
          </p:cNvPr>
          <p:cNvSpPr/>
          <p:nvPr/>
        </p:nvSpPr>
        <p:spPr>
          <a:xfrm>
            <a:off x="168655" y="1108746"/>
            <a:ext cx="2239860" cy="2239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원본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03C677-71B5-4386-B07F-51F172E82BDA}"/>
              </a:ext>
            </a:extLst>
          </p:cNvPr>
          <p:cNvSpPr/>
          <p:nvPr/>
        </p:nvSpPr>
        <p:spPr>
          <a:xfrm>
            <a:off x="7379777" y="1108746"/>
            <a:ext cx="2239860" cy="2239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추출한 전체 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72FD2B-7CB6-4F12-B279-7035F6D7E940}"/>
              </a:ext>
            </a:extLst>
          </p:cNvPr>
          <p:cNvSpPr/>
          <p:nvPr/>
        </p:nvSpPr>
        <p:spPr>
          <a:xfrm>
            <a:off x="4976069" y="1108746"/>
            <a:ext cx="2239860" cy="2239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에지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0FA2D2-D7C3-4F7B-AF94-21F3D651AA2A}"/>
              </a:ext>
            </a:extLst>
          </p:cNvPr>
          <p:cNvSpPr/>
          <p:nvPr/>
        </p:nvSpPr>
        <p:spPr>
          <a:xfrm>
            <a:off x="2572362" y="1108746"/>
            <a:ext cx="2239860" cy="2239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화이트밸런스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612AB-813E-4870-BCEC-709A87761FDC}"/>
              </a:ext>
            </a:extLst>
          </p:cNvPr>
          <p:cNvSpPr/>
          <p:nvPr/>
        </p:nvSpPr>
        <p:spPr>
          <a:xfrm>
            <a:off x="9783485" y="1108746"/>
            <a:ext cx="2239860" cy="2239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원 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654352-4EBE-4939-80E5-EC03C3086C50}"/>
              </a:ext>
            </a:extLst>
          </p:cNvPr>
          <p:cNvSpPr/>
          <p:nvPr/>
        </p:nvSpPr>
        <p:spPr>
          <a:xfrm>
            <a:off x="168656" y="3509395"/>
            <a:ext cx="2239860" cy="2239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원의 에지 추출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FEA93E-B24E-44D2-AB5F-E6D41C4EEA0B}"/>
              </a:ext>
            </a:extLst>
          </p:cNvPr>
          <p:cNvSpPr/>
          <p:nvPr/>
        </p:nvSpPr>
        <p:spPr>
          <a:xfrm>
            <a:off x="7379778" y="3509395"/>
            <a:ext cx="2239860" cy="2239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하이라이트 추출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8B1671-5DCA-4BD8-AA3C-6FDAD0C6E800}"/>
              </a:ext>
            </a:extLst>
          </p:cNvPr>
          <p:cNvSpPr/>
          <p:nvPr/>
        </p:nvSpPr>
        <p:spPr>
          <a:xfrm>
            <a:off x="4976070" y="3509395"/>
            <a:ext cx="2239860" cy="2239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농작물 영상만 추출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38B9F5-E8BA-4744-B3B1-9FC20D94E041}"/>
              </a:ext>
            </a:extLst>
          </p:cNvPr>
          <p:cNvSpPr/>
          <p:nvPr/>
        </p:nvSpPr>
        <p:spPr>
          <a:xfrm>
            <a:off x="2572363" y="3509395"/>
            <a:ext cx="2239860" cy="2239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최종  검출된 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D2C3E2-7AB2-4198-9F2A-4F3DADAD2E61}"/>
              </a:ext>
            </a:extLst>
          </p:cNvPr>
          <p:cNvSpPr/>
          <p:nvPr/>
        </p:nvSpPr>
        <p:spPr>
          <a:xfrm>
            <a:off x="9783486" y="3509395"/>
            <a:ext cx="2239860" cy="2239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색 추출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1A2ACD-A1F9-4CE8-A1E2-CC13FB588069}"/>
              </a:ext>
            </a:extLst>
          </p:cNvPr>
          <p:cNvSpPr txBox="1"/>
          <p:nvPr/>
        </p:nvSpPr>
        <p:spPr>
          <a:xfrm>
            <a:off x="1" y="28522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흐름</a:t>
            </a:r>
          </a:p>
        </p:txBody>
      </p:sp>
    </p:spTree>
    <p:extLst>
      <p:ext uri="{BB962C8B-B14F-4D97-AF65-F5344CB8AC3E}">
        <p14:creationId xmlns:p14="http://schemas.microsoft.com/office/powerpoint/2010/main" val="368158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음식, 토마토, 테이블, 앉아있는이(가) 표시된 사진&#10;&#10;자동 생성된 설명">
            <a:extLst>
              <a:ext uri="{FF2B5EF4-FFF2-40B4-BE49-F238E27FC236}">
                <a16:creationId xmlns:a16="http://schemas.microsoft.com/office/drawing/2014/main" id="{18A6B4FC-1DE4-48A3-8619-5EA6F9E9E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3" y="0"/>
            <a:ext cx="2256318" cy="309776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547236-0654-484E-AB77-BDDD7CAD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4012" y="0"/>
            <a:ext cx="2256318" cy="309776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926D90C-92B8-4EEF-919D-F92F4E0A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7109" y="-8262"/>
            <a:ext cx="2256318" cy="309776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00E1A0F-BFAD-4D59-9291-D7F12B1BE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451" y="0"/>
            <a:ext cx="2256318" cy="309776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AB783EE-616A-45A6-BDF3-7D3FCEE7C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73" y="3196143"/>
            <a:ext cx="2256318" cy="309776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023D122-A715-4EA4-B8B7-02A26F466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4891" y="-8262"/>
            <a:ext cx="2256318" cy="309776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A6E9F9F-7C53-47BD-90C6-3E5DB8F01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4012" y="3187880"/>
            <a:ext cx="2256318" cy="309776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8121DCE-5542-495A-8430-537BB83F4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4891" y="3187880"/>
            <a:ext cx="2256318" cy="309776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0A8C541-4B6A-4FB6-B570-47186B0080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451" y="3187880"/>
            <a:ext cx="2256318" cy="309776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B9DDC39-04E8-4EE6-ABDF-8C39601D39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331" y="3187880"/>
            <a:ext cx="2256318" cy="309776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8300F10-9A3A-409E-A683-58BBE860EEB2}"/>
              </a:ext>
            </a:extLst>
          </p:cNvPr>
          <p:cNvSpPr txBox="1"/>
          <p:nvPr/>
        </p:nvSpPr>
        <p:spPr>
          <a:xfrm>
            <a:off x="325351" y="6384022"/>
            <a:ext cx="115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인터파크고딕 L" panose="02000000000000000000" pitchFamily="2" charset="-127"/>
              </a:rPr>
              <a:t>수확 가능 비율 </a:t>
            </a:r>
            <a:r>
              <a:rPr lang="en-US" altLang="ko-KR" dirty="0">
                <a:ea typeface="인터파크고딕 L" panose="02000000000000000000" pitchFamily="2" charset="-127"/>
              </a:rPr>
              <a:t>: 75.66%</a:t>
            </a:r>
            <a:endParaRPr lang="ko-KR" altLang="en-US" dirty="0">
              <a:ea typeface="인터파크고딕 L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F895B6-51BE-4556-9D79-25E50CC424D0}"/>
              </a:ext>
            </a:extLst>
          </p:cNvPr>
          <p:cNvSpPr/>
          <p:nvPr/>
        </p:nvSpPr>
        <p:spPr>
          <a:xfrm>
            <a:off x="-1" y="0"/>
            <a:ext cx="755009" cy="3691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142810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, 앉아있는, 테이블, 샐러드이(가) 표시된 사진&#10;&#10;자동 생성된 설명">
            <a:extLst>
              <a:ext uri="{FF2B5EF4-FFF2-40B4-BE49-F238E27FC236}">
                <a16:creationId xmlns:a16="http://schemas.microsoft.com/office/drawing/2014/main" id="{09900556-5FC2-4CE6-8D19-6FCC99DF0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8" y="143127"/>
            <a:ext cx="2672485" cy="18685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B17CE6-6BA0-479F-A0D7-80FBECEAB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4928" y="143127"/>
            <a:ext cx="2672485" cy="18685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E303E0-4D5A-41C5-9911-37B06BC7E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68" y="2384384"/>
            <a:ext cx="2672485" cy="1868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1046CA-E412-4562-AEB4-9B277C3EA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588" y="143127"/>
            <a:ext cx="2672485" cy="18685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241AFC-571F-46E9-BCBB-F16C05536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3515" y="2384385"/>
            <a:ext cx="2672485" cy="18685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3E5656-437E-41B2-AF25-CE7D97557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4246" y="143736"/>
            <a:ext cx="2672485" cy="18685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EC785F-0F4F-4B4E-8629-87D37C5EA0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4247" y="2384385"/>
            <a:ext cx="2672485" cy="1868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E44F8F4-3186-4F7C-9442-2E2838592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588" y="2384385"/>
            <a:ext cx="2672485" cy="18685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2596C99-E668-4455-8448-4242AF1D2E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68" y="4625643"/>
            <a:ext cx="2672485" cy="18685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7A6631-68F5-4A9C-ACCF-C435ED9C69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4928" y="4625643"/>
            <a:ext cx="2672485" cy="18685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1639771-FC81-447B-BC51-FF08395C608D}"/>
              </a:ext>
            </a:extLst>
          </p:cNvPr>
          <p:cNvSpPr txBox="1"/>
          <p:nvPr/>
        </p:nvSpPr>
        <p:spPr>
          <a:xfrm>
            <a:off x="6214588" y="5375237"/>
            <a:ext cx="558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인터파크고딕 L" panose="02000000000000000000" pitchFamily="2" charset="-127"/>
              </a:rPr>
              <a:t>수확 가능 비율 </a:t>
            </a:r>
            <a:r>
              <a:rPr lang="en-US" altLang="ko-KR" dirty="0">
                <a:ea typeface="인터파크고딕 L" panose="02000000000000000000" pitchFamily="2" charset="-127"/>
              </a:rPr>
              <a:t>: 41.46%</a:t>
            </a:r>
            <a:endParaRPr lang="ko-KR" altLang="en-US" dirty="0">
              <a:ea typeface="인터파크고딕 L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688774-A1CE-40D2-A999-AEC59A57E71C}"/>
              </a:ext>
            </a:extLst>
          </p:cNvPr>
          <p:cNvSpPr/>
          <p:nvPr/>
        </p:nvSpPr>
        <p:spPr>
          <a:xfrm>
            <a:off x="-1" y="0"/>
            <a:ext cx="755009" cy="3691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54704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8DDC9C-2F59-4445-9AAE-ADAB634A0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5086" y="0"/>
            <a:ext cx="2297470" cy="3154260"/>
          </a:xfrm>
          <a:prstGeom prst="rect">
            <a:avLst/>
          </a:prstGeom>
        </p:spPr>
      </p:pic>
      <p:pic>
        <p:nvPicPr>
          <p:cNvPr id="4" name="그림 3" descr="토마토, 잔디, 앉아있는, 테이블이(가) 표시된 사진&#10;&#10;자동 생성된 설명">
            <a:extLst>
              <a:ext uri="{FF2B5EF4-FFF2-40B4-BE49-F238E27FC236}">
                <a16:creationId xmlns:a16="http://schemas.microsoft.com/office/drawing/2014/main" id="{8F1AE40E-F00B-432D-821E-71CEEDAD4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8" y="-3"/>
            <a:ext cx="2297470" cy="31542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1B889D-4E54-420E-9F4C-EB3D0477E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264" y="0"/>
            <a:ext cx="2297470" cy="31542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55B64F-619A-434D-BFB1-4C52B87E3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1622" y="-6996"/>
            <a:ext cx="2297470" cy="3154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B1CA50-8071-4223-9EE3-2970160F2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06" y="3222767"/>
            <a:ext cx="2297470" cy="31542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FFBB15-0FF1-498D-91C5-1BB1F4CC7C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5086" y="3239549"/>
            <a:ext cx="2297470" cy="31542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E44FE1-9594-457B-BA91-EC2BDBCAF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9442" y="-6996"/>
            <a:ext cx="2297470" cy="31542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E71161-445C-44D5-ABDB-180DC6F750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264" y="3239549"/>
            <a:ext cx="2297470" cy="31542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A934C2-0E5D-4801-8CFD-05166146F8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9442" y="3239549"/>
            <a:ext cx="2297470" cy="31542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71B413-4B55-4993-80A6-8040AA1275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1622" y="3239545"/>
            <a:ext cx="2297470" cy="3154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E6CD48-7C41-4702-BC7A-300FBF04A411}"/>
              </a:ext>
            </a:extLst>
          </p:cNvPr>
          <p:cNvSpPr txBox="1"/>
          <p:nvPr/>
        </p:nvSpPr>
        <p:spPr>
          <a:xfrm>
            <a:off x="182908" y="6445538"/>
            <a:ext cx="115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인터파크고딕 L" panose="02000000000000000000" pitchFamily="2" charset="-127"/>
              </a:rPr>
              <a:t>수확 가능 비율 </a:t>
            </a:r>
            <a:r>
              <a:rPr lang="en-US" altLang="ko-KR" dirty="0">
                <a:ea typeface="인터파크고딕 L" panose="02000000000000000000" pitchFamily="2" charset="-127"/>
              </a:rPr>
              <a:t>: 19.13%</a:t>
            </a:r>
            <a:endParaRPr lang="ko-KR" altLang="en-US" dirty="0">
              <a:ea typeface="인터파크고딕 L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1630DB-68AA-4D6A-AA04-44F45F717435}"/>
              </a:ext>
            </a:extLst>
          </p:cNvPr>
          <p:cNvSpPr/>
          <p:nvPr/>
        </p:nvSpPr>
        <p:spPr>
          <a:xfrm>
            <a:off x="-1" y="0"/>
            <a:ext cx="755009" cy="3691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44085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8645E5-C3A1-475D-BB00-39442E6F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95" y="0"/>
            <a:ext cx="2582540" cy="21140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AB3EF1-60AA-403C-9AE8-865CF02C9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52" y="0"/>
            <a:ext cx="2582540" cy="21140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189430-CD22-479F-A661-21F049CA4A15}"/>
              </a:ext>
            </a:extLst>
          </p:cNvPr>
          <p:cNvSpPr txBox="1"/>
          <p:nvPr/>
        </p:nvSpPr>
        <p:spPr>
          <a:xfrm>
            <a:off x="6178794" y="5405199"/>
            <a:ext cx="558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인터파크고딕 L" panose="02000000000000000000" pitchFamily="2" charset="-127"/>
              </a:rPr>
              <a:t>수확 가능 비율 </a:t>
            </a:r>
            <a:r>
              <a:rPr lang="en-US" altLang="ko-KR" dirty="0">
                <a:ea typeface="인터파크고딕 L" panose="02000000000000000000" pitchFamily="2" charset="-127"/>
              </a:rPr>
              <a:t>: 41.85%</a:t>
            </a:r>
            <a:endParaRPr lang="ko-KR" altLang="en-US" dirty="0">
              <a:ea typeface="인터파크고딕 L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9FDEE0-03F0-4C8D-A3AB-44B0863FD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94" y="0"/>
            <a:ext cx="2582540" cy="211402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622FF45-6391-464E-B2B3-83704E078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80" y="2243535"/>
            <a:ext cx="2596855" cy="21257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96D3B8F-B821-4122-BCD3-6CB88C130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333" y="2243535"/>
            <a:ext cx="2596189" cy="212519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373B68-0BCC-4730-AD50-34F0CD09F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9866" y="-11718"/>
            <a:ext cx="2596855" cy="21257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E6EBA19-9828-49FC-A0B6-C2944BB47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4479" y="2254708"/>
            <a:ext cx="2596855" cy="212574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C8D900A-B1AD-418C-9779-991626D4C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5742" y="2254708"/>
            <a:ext cx="2582540" cy="211402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5918227-A42B-4C60-B9B1-2CF1860314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419" y="4521679"/>
            <a:ext cx="2582540" cy="211402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7B1C998-06B7-4C60-8843-536E9978C4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3176" y="4526993"/>
            <a:ext cx="2596855" cy="21257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7978BAE-4C0A-4984-8F3A-E6E3CBB7F456}"/>
              </a:ext>
            </a:extLst>
          </p:cNvPr>
          <p:cNvSpPr/>
          <p:nvPr/>
        </p:nvSpPr>
        <p:spPr>
          <a:xfrm>
            <a:off x="-1" y="0"/>
            <a:ext cx="755009" cy="3691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1864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1D4DDE-C305-4C30-8C3A-6D18C60B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70" y="0"/>
            <a:ext cx="2544480" cy="206122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F46A409-3F04-4092-990B-AB758CD92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92" y="0"/>
            <a:ext cx="2544480" cy="206122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68D59D-92C6-463C-8963-279B1F8F2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14" y="0"/>
            <a:ext cx="2544480" cy="206122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362A2F8-57C2-42BE-9D7E-A967A1287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70" y="2241107"/>
            <a:ext cx="2544480" cy="20612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57EFEFF-3E15-424D-B70B-A00FA3819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06" y="2241107"/>
            <a:ext cx="2544480" cy="20612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1F5D72A-1D7F-43F1-89DD-BCCFD6698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2450" y="0"/>
            <a:ext cx="2544480" cy="206122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A866A0C-3A5D-44F5-B3EA-30223489A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9314" y="2241258"/>
            <a:ext cx="2544480" cy="206122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E51F8A2-DA21-4FFB-BE72-3E0AAF4A8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2450" y="2241258"/>
            <a:ext cx="2544480" cy="206122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585ABF7-FB9F-4F9E-B8FF-084AB3683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042" y="4482516"/>
            <a:ext cx="2544108" cy="206092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5C595AD-F9E4-4031-AC9E-ADEA1AE74B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5806" y="4482215"/>
            <a:ext cx="2544480" cy="206122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DBE07BD-C01F-4D13-81C3-4E2FC43C9DE9}"/>
              </a:ext>
            </a:extLst>
          </p:cNvPr>
          <p:cNvSpPr txBox="1"/>
          <p:nvPr/>
        </p:nvSpPr>
        <p:spPr>
          <a:xfrm>
            <a:off x="6161378" y="5328162"/>
            <a:ext cx="558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인터파크고딕 L" panose="02000000000000000000" pitchFamily="2" charset="-127"/>
              </a:rPr>
              <a:t>수확 가능 비율 </a:t>
            </a:r>
            <a:r>
              <a:rPr lang="en-US" altLang="ko-KR" dirty="0">
                <a:ea typeface="인터파크고딕 L" panose="02000000000000000000" pitchFamily="2" charset="-127"/>
              </a:rPr>
              <a:t>: 35.30%</a:t>
            </a:r>
            <a:endParaRPr lang="ko-KR" altLang="en-US" dirty="0">
              <a:ea typeface="인터파크고딕 L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963DE-3A4E-40F9-8B2F-F69F82BEC6ED}"/>
              </a:ext>
            </a:extLst>
          </p:cNvPr>
          <p:cNvSpPr/>
          <p:nvPr/>
        </p:nvSpPr>
        <p:spPr>
          <a:xfrm>
            <a:off x="-1" y="0"/>
            <a:ext cx="755009" cy="3691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345460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86C030-A752-4502-87D8-CC2FE810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23" y="0"/>
            <a:ext cx="2256231" cy="28690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53C0DD-5769-4526-9B7C-937A13AF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53" y="-3"/>
            <a:ext cx="2256231" cy="28690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8FC43C8-B70C-43DD-AE43-F6E15789B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883" y="-3"/>
            <a:ext cx="2256231" cy="28690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113EC2-7657-4B4D-9EE2-A0BAFDCE4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146" y="-3"/>
            <a:ext cx="2256231" cy="286903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6D9D0AC-8FE7-42D4-8844-4AF528047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22" y="2932009"/>
            <a:ext cx="2256231" cy="28690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BAA1083-B0B8-42E3-B61F-0E013BF02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6513" y="-3"/>
            <a:ext cx="2267417" cy="28832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6FFEFF-A0B0-41DB-9B15-FBB0B273C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9252" y="2987876"/>
            <a:ext cx="2256231" cy="286903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72F14F2-0195-4F02-8AD5-17FD60886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7881" y="2987876"/>
            <a:ext cx="2256231" cy="286903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0C9D921-FFF4-47DF-AF42-AF48255412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5327" y="2994988"/>
            <a:ext cx="2256231" cy="286903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42F0637-74EB-4571-A4E7-CD74791B6C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2773" y="2987876"/>
            <a:ext cx="2256231" cy="28690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4D6FE77-8122-4A9C-84BF-27E05281511E}"/>
              </a:ext>
            </a:extLst>
          </p:cNvPr>
          <p:cNvSpPr txBox="1"/>
          <p:nvPr/>
        </p:nvSpPr>
        <p:spPr>
          <a:xfrm>
            <a:off x="325347" y="6168701"/>
            <a:ext cx="115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인터파크고딕 L" panose="02000000000000000000" pitchFamily="2" charset="-127"/>
              </a:rPr>
              <a:t>수확 가능 비율 </a:t>
            </a:r>
            <a:r>
              <a:rPr lang="en-US" altLang="ko-KR" dirty="0">
                <a:ea typeface="인터파크고딕 L" panose="02000000000000000000" pitchFamily="2" charset="-127"/>
              </a:rPr>
              <a:t>: 54.57%</a:t>
            </a:r>
            <a:endParaRPr lang="ko-KR" altLang="en-US" dirty="0">
              <a:ea typeface="인터파크고딕 L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9DEF4A-6280-459D-8572-446C05376B3B}"/>
              </a:ext>
            </a:extLst>
          </p:cNvPr>
          <p:cNvSpPr/>
          <p:nvPr/>
        </p:nvSpPr>
        <p:spPr>
          <a:xfrm>
            <a:off x="-1" y="0"/>
            <a:ext cx="755009" cy="3691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48108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EE1F26-4E64-4AF0-B288-A4B0CB24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09" y="0"/>
            <a:ext cx="2751493" cy="19055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878E016-1447-43A6-9857-ABF985004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603" y="0"/>
            <a:ext cx="2751493" cy="190553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0018852-B876-4D24-9C39-47E06CF92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901" y="-1"/>
            <a:ext cx="2751493" cy="19055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1A5CEBE-1F71-421D-8440-31D3580F8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92" y="2065085"/>
            <a:ext cx="2751493" cy="190553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5DD041D-F427-4724-9FCB-7D4702AAE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343" y="2065089"/>
            <a:ext cx="2751489" cy="190553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E9E7184-941A-4129-AC21-402D00735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192" y="-6988"/>
            <a:ext cx="2751493" cy="190553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665A4B-4DFB-46C5-B137-1E7201E5B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899" y="2065090"/>
            <a:ext cx="2751489" cy="190553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B003180-C3FB-4C75-95BD-A782FEFB9A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3192" y="2065086"/>
            <a:ext cx="2751493" cy="190553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7513154-CDFC-4BCA-8EF1-92927E21AF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309" y="4130176"/>
            <a:ext cx="2751488" cy="190553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1D53BC4-02ED-41BF-ACA2-29618B2CD3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2602" y="4130176"/>
            <a:ext cx="2751489" cy="190553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C6A5F6-0CCF-45D4-B55F-886EAEEE83C9}"/>
              </a:ext>
            </a:extLst>
          </p:cNvPr>
          <p:cNvSpPr txBox="1"/>
          <p:nvPr/>
        </p:nvSpPr>
        <p:spPr>
          <a:xfrm>
            <a:off x="6168316" y="4898277"/>
            <a:ext cx="558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인터파크고딕 L" panose="02000000000000000000" pitchFamily="2" charset="-127"/>
              </a:rPr>
              <a:t>수확 가능 비율 </a:t>
            </a:r>
            <a:r>
              <a:rPr lang="en-US" altLang="ko-KR" dirty="0">
                <a:ea typeface="인터파크고딕 L" panose="02000000000000000000" pitchFamily="2" charset="-127"/>
              </a:rPr>
              <a:t>: 42.52%</a:t>
            </a:r>
            <a:endParaRPr lang="ko-KR" altLang="en-US" dirty="0">
              <a:ea typeface="인터파크고딕 L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7F79E-C7EB-4057-89E2-E51F0B5E2314}"/>
              </a:ext>
            </a:extLst>
          </p:cNvPr>
          <p:cNvSpPr/>
          <p:nvPr/>
        </p:nvSpPr>
        <p:spPr>
          <a:xfrm>
            <a:off x="-1" y="0"/>
            <a:ext cx="755009" cy="3691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22013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296157-C6A0-42A0-891F-FD0728F0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1" y="0"/>
            <a:ext cx="2210770" cy="288581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BC1A953-CC58-4740-88B5-20A45EFF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78" y="0"/>
            <a:ext cx="2210770" cy="288581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1F14C3-8E38-4771-889F-1423BC65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615" y="-2"/>
            <a:ext cx="2210770" cy="288581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AA1FD09-B807-487A-800D-4A6A727F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069" y="-2"/>
            <a:ext cx="2210770" cy="288581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96D95A2-012D-4968-B91D-3EEDE883A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41" y="2987876"/>
            <a:ext cx="2210770" cy="288581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4AD9A97-1DF4-44AE-A4B5-813F136CD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151" y="-2"/>
            <a:ext cx="2210770" cy="288581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0B0E061-E375-42D8-8F6A-7C7267AB8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078" y="2987878"/>
            <a:ext cx="2210770" cy="288581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9E083A3-E1AD-41F6-BCB0-C3EDD00CE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0615" y="2987878"/>
            <a:ext cx="2210770" cy="288581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5C50DAE-D78E-4C48-8711-5C38C69223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4152" y="2987878"/>
            <a:ext cx="2210769" cy="288581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6C5623E-B744-4010-9BC4-B43235690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7688" y="2987877"/>
            <a:ext cx="2210769" cy="288581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DA3F26-F8E0-4409-A350-B9E7ED08F420}"/>
              </a:ext>
            </a:extLst>
          </p:cNvPr>
          <p:cNvSpPr txBox="1"/>
          <p:nvPr/>
        </p:nvSpPr>
        <p:spPr>
          <a:xfrm>
            <a:off x="323541" y="6168701"/>
            <a:ext cx="115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인터파크고딕 L" panose="02000000000000000000" pitchFamily="2" charset="-127"/>
              </a:rPr>
              <a:t>수확 가능 비율 </a:t>
            </a:r>
            <a:r>
              <a:rPr lang="en-US" altLang="ko-KR" dirty="0">
                <a:ea typeface="인터파크고딕 L" panose="02000000000000000000" pitchFamily="2" charset="-127"/>
              </a:rPr>
              <a:t>: 54.94%</a:t>
            </a:r>
            <a:endParaRPr lang="ko-KR" altLang="en-US" dirty="0">
              <a:ea typeface="인터파크고딕 L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6F512-DBC0-4897-9B46-7EB952ECE08B}"/>
              </a:ext>
            </a:extLst>
          </p:cNvPr>
          <p:cNvSpPr/>
          <p:nvPr/>
        </p:nvSpPr>
        <p:spPr>
          <a:xfrm>
            <a:off x="-1" y="0"/>
            <a:ext cx="755009" cy="3691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8</a:t>
            </a:r>
            <a:r>
              <a:rPr lang="ko-KR" altLang="en-US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번</a:t>
            </a:r>
            <a:endParaRPr lang="ko-KR" altLang="en-US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480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86</Words>
  <Application>Microsoft Office PowerPoint</Application>
  <PresentationFormat>와이드스크린</PresentationFormat>
  <Paragraphs>27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인터파크고딕 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 Yena</dc:creator>
  <cp:lastModifiedBy>Im Yena</cp:lastModifiedBy>
  <cp:revision>47</cp:revision>
  <dcterms:created xsi:type="dcterms:W3CDTF">2020-10-27T15:09:19Z</dcterms:created>
  <dcterms:modified xsi:type="dcterms:W3CDTF">2020-10-27T17:12:39Z</dcterms:modified>
</cp:coreProperties>
</file>